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</p:sldIdLst>
  <p:sldSz cx="9601200" cy="12801600" type="A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923" y="2428135"/>
            <a:ext cx="6843356" cy="4683864"/>
          </a:xfrm>
        </p:spPr>
        <p:txBody>
          <a:bodyPr anchor="b">
            <a:normAutofit/>
          </a:bodyPr>
          <a:lstStyle>
            <a:lvl1pPr algn="ctr">
              <a:defRPr sz="50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923" y="7254243"/>
            <a:ext cx="6843356" cy="2560319"/>
          </a:xfrm>
        </p:spPr>
        <p:txBody>
          <a:bodyPr>
            <a:normAutofit/>
          </a:bodyPr>
          <a:lstStyle>
            <a:lvl1pPr marL="0" indent="0" algn="ctr">
              <a:buNone/>
              <a:defRPr sz="2310">
                <a:solidFill>
                  <a:schemeClr val="bg1">
                    <a:lumMod val="50000"/>
                  </a:schemeClr>
                </a:solidFill>
              </a:defRPr>
            </a:lvl1pPr>
            <a:lvl2pPr marL="480048" indent="0" algn="ctr">
              <a:buNone/>
              <a:defRPr sz="2100"/>
            </a:lvl2pPr>
            <a:lvl3pPr marL="960096" indent="0" algn="ctr">
              <a:buNone/>
              <a:defRPr sz="1890"/>
            </a:lvl3pPr>
            <a:lvl4pPr marL="1440144" indent="0" algn="ctr">
              <a:buNone/>
              <a:defRPr sz="1680"/>
            </a:lvl4pPr>
            <a:lvl5pPr marL="1920192" indent="0" algn="ctr">
              <a:buNone/>
              <a:defRPr sz="1680"/>
            </a:lvl5pPr>
            <a:lvl6pPr marL="2400240" indent="0" algn="ctr">
              <a:buNone/>
              <a:defRPr sz="1680"/>
            </a:lvl6pPr>
            <a:lvl7pPr marL="2880288" indent="0" algn="ctr">
              <a:buNone/>
              <a:defRPr sz="1680"/>
            </a:lvl7pPr>
            <a:lvl8pPr marL="3360336" indent="0" algn="ctr">
              <a:buNone/>
              <a:defRPr sz="1680"/>
            </a:lvl8pPr>
            <a:lvl9pPr marL="3840384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9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13" y="8006832"/>
            <a:ext cx="8161990" cy="1515005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86" y="1303421"/>
            <a:ext cx="7735244" cy="5999721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360"/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599" y="9536293"/>
            <a:ext cx="8162006" cy="1273948"/>
          </a:xfrm>
        </p:spPr>
        <p:txBody>
          <a:bodyPr/>
          <a:lstStyle>
            <a:lvl1pPr marL="0" indent="0" algn="ctr">
              <a:buNone/>
              <a:defRPr sz="1680"/>
            </a:lvl1pPr>
            <a:lvl2pPr marL="480048" indent="0">
              <a:buNone/>
              <a:defRPr sz="1470"/>
            </a:lvl2pPr>
            <a:lvl3pPr marL="960096" indent="0">
              <a:buNone/>
              <a:defRPr sz="1260"/>
            </a:lvl3pPr>
            <a:lvl4pPr marL="1440144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8" indent="0">
              <a:buNone/>
              <a:defRPr sz="1050"/>
            </a:lvl7pPr>
            <a:lvl8pPr marL="3360336" indent="0">
              <a:buNone/>
              <a:defRPr sz="1050"/>
            </a:lvl8pPr>
            <a:lvl9pPr marL="3840384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27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99" y="1137922"/>
            <a:ext cx="8162006" cy="6397524"/>
          </a:xfrm>
        </p:spPr>
        <p:txBody>
          <a:bodyPr anchor="ctr"/>
          <a:lstStyle>
            <a:lvl1pPr algn="ctr"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599" y="7849000"/>
            <a:ext cx="8162006" cy="2961243"/>
          </a:xfrm>
        </p:spPr>
        <p:txBody>
          <a:bodyPr anchor="ctr"/>
          <a:lstStyle>
            <a:lvl1pPr marL="0" indent="0" algn="ctr">
              <a:buNone/>
              <a:defRPr sz="1680"/>
            </a:lvl1pPr>
            <a:lvl2pPr marL="480048" indent="0">
              <a:buNone/>
              <a:defRPr sz="1470"/>
            </a:lvl2pPr>
            <a:lvl3pPr marL="960096" indent="0">
              <a:buNone/>
              <a:defRPr sz="1260"/>
            </a:lvl3pPr>
            <a:lvl4pPr marL="1440144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8" indent="0">
              <a:buNone/>
              <a:defRPr sz="1050"/>
            </a:lvl7pPr>
            <a:lvl8pPr marL="3360336" indent="0">
              <a:buNone/>
              <a:defRPr sz="1050"/>
            </a:lvl8pPr>
            <a:lvl9pPr marL="3840384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11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93" y="1628833"/>
            <a:ext cx="7325917" cy="5095841"/>
          </a:xfrm>
        </p:spPr>
        <p:txBody>
          <a:bodyPr anchor="ctr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55009" y="6738727"/>
            <a:ext cx="6892435" cy="1110271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48" indent="0">
              <a:buNone/>
              <a:defRPr sz="1470"/>
            </a:lvl2pPr>
            <a:lvl3pPr marL="960096" indent="0">
              <a:buNone/>
              <a:defRPr sz="1260"/>
            </a:lvl3pPr>
            <a:lvl4pPr marL="1440144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8" indent="0">
              <a:buNone/>
              <a:defRPr sz="1050"/>
            </a:lvl7pPr>
            <a:lvl8pPr marL="3360336" indent="0">
              <a:buNone/>
              <a:defRPr sz="1050"/>
            </a:lvl8pPr>
            <a:lvl9pPr marL="3840384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599" y="8162555"/>
            <a:ext cx="8162006" cy="26526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80"/>
            </a:lvl1pPr>
            <a:lvl2pPr marL="480048" indent="0">
              <a:buNone/>
              <a:defRPr sz="1470"/>
            </a:lvl2pPr>
            <a:lvl3pPr marL="960096" indent="0">
              <a:buNone/>
              <a:defRPr sz="1260"/>
            </a:lvl3pPr>
            <a:lvl4pPr marL="1440144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8" indent="0">
              <a:buNone/>
              <a:defRPr sz="1050"/>
            </a:lvl7pPr>
            <a:lvl8pPr marL="3360336" indent="0">
              <a:buNone/>
              <a:defRPr sz="1050"/>
            </a:lvl8pPr>
            <a:lvl9pPr marL="3840384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74508" y="1657338"/>
            <a:ext cx="574232" cy="1091583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2638" y="5824029"/>
            <a:ext cx="581323" cy="1091583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57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99" y="3992283"/>
            <a:ext cx="8162006" cy="4688759"/>
          </a:xfrm>
        </p:spPr>
        <p:txBody>
          <a:bodyPr anchor="b"/>
          <a:lstStyle>
            <a:lvl1pPr algn="ctr"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599" y="8703024"/>
            <a:ext cx="8162006" cy="2129203"/>
          </a:xfrm>
        </p:spPr>
        <p:txBody>
          <a:bodyPr anchor="t"/>
          <a:lstStyle>
            <a:lvl1pPr marL="0" indent="0" algn="ctr">
              <a:buNone/>
              <a:defRPr sz="1680"/>
            </a:lvl1pPr>
            <a:lvl2pPr marL="480048" indent="0">
              <a:buNone/>
              <a:defRPr sz="1470"/>
            </a:lvl2pPr>
            <a:lvl3pPr marL="960096" indent="0">
              <a:buNone/>
              <a:defRPr sz="1260"/>
            </a:lvl3pPr>
            <a:lvl4pPr marL="1440144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8" indent="0">
              <a:buNone/>
              <a:defRPr sz="1050"/>
            </a:lvl7pPr>
            <a:lvl8pPr marL="3360336" indent="0">
              <a:buNone/>
              <a:defRPr sz="1050"/>
            </a:lvl8pPr>
            <a:lvl9pPr marL="3840384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74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9599" y="1137922"/>
            <a:ext cx="8162006" cy="29961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19598" y="4418576"/>
            <a:ext cx="2597944" cy="107568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520" b="0">
                <a:solidFill>
                  <a:schemeClr val="tx1"/>
                </a:solidFill>
              </a:defRPr>
            </a:lvl1pPr>
            <a:lvl2pPr marL="480048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4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8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4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19598" y="5494268"/>
            <a:ext cx="2597944" cy="5315977"/>
          </a:xfrm>
        </p:spPr>
        <p:txBody>
          <a:bodyPr anchor="t">
            <a:normAutofit/>
          </a:bodyPr>
          <a:lstStyle>
            <a:lvl1pPr marL="0" indent="0" algn="ctr">
              <a:buNone/>
              <a:defRPr sz="1470"/>
            </a:lvl1pPr>
            <a:lvl2pPr marL="480048" indent="0">
              <a:buNone/>
              <a:defRPr sz="1260"/>
            </a:lvl2pPr>
            <a:lvl3pPr marL="960096" indent="0">
              <a:buNone/>
              <a:defRPr sz="1050"/>
            </a:lvl3pPr>
            <a:lvl4pPr marL="1440144" indent="0">
              <a:buNone/>
              <a:defRPr sz="945"/>
            </a:lvl4pPr>
            <a:lvl5pPr marL="1920192" indent="0">
              <a:buNone/>
              <a:defRPr sz="945"/>
            </a:lvl5pPr>
            <a:lvl6pPr marL="2400240" indent="0">
              <a:buNone/>
              <a:defRPr sz="945"/>
            </a:lvl6pPr>
            <a:lvl7pPr marL="2880288" indent="0">
              <a:buNone/>
              <a:defRPr sz="945"/>
            </a:lvl7pPr>
            <a:lvl8pPr marL="3360336" indent="0">
              <a:buNone/>
              <a:defRPr sz="945"/>
            </a:lvl8pPr>
            <a:lvl9pPr marL="3840384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6258" y="4418576"/>
            <a:ext cx="2592073" cy="107568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520" b="0">
                <a:solidFill>
                  <a:schemeClr val="tx1"/>
                </a:solidFill>
              </a:defRPr>
            </a:lvl1pPr>
            <a:lvl2pPr marL="480048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4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8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4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97564" y="5494268"/>
            <a:ext cx="2601389" cy="5315977"/>
          </a:xfrm>
        </p:spPr>
        <p:txBody>
          <a:bodyPr anchor="t">
            <a:normAutofit/>
          </a:bodyPr>
          <a:lstStyle>
            <a:lvl1pPr marL="0" indent="0" algn="ctr">
              <a:buNone/>
              <a:defRPr sz="1470"/>
            </a:lvl1pPr>
            <a:lvl2pPr marL="480048" indent="0">
              <a:buNone/>
              <a:defRPr sz="1260"/>
            </a:lvl2pPr>
            <a:lvl3pPr marL="960096" indent="0">
              <a:buNone/>
              <a:defRPr sz="1050"/>
            </a:lvl3pPr>
            <a:lvl4pPr marL="1440144" indent="0">
              <a:buNone/>
              <a:defRPr sz="945"/>
            </a:lvl4pPr>
            <a:lvl5pPr marL="1920192" indent="0">
              <a:buNone/>
              <a:defRPr sz="945"/>
            </a:lvl5pPr>
            <a:lvl6pPr marL="2400240" indent="0">
              <a:buNone/>
              <a:defRPr sz="945"/>
            </a:lvl6pPr>
            <a:lvl7pPr marL="2880288" indent="0">
              <a:buNone/>
              <a:defRPr sz="945"/>
            </a:lvl7pPr>
            <a:lvl8pPr marL="3360336" indent="0">
              <a:buNone/>
              <a:defRPr sz="945"/>
            </a:lvl8pPr>
            <a:lvl9pPr marL="3840384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78974" y="4418576"/>
            <a:ext cx="2602631" cy="107568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520" b="0">
                <a:solidFill>
                  <a:schemeClr val="tx1"/>
                </a:solidFill>
              </a:defRPr>
            </a:lvl1pPr>
            <a:lvl2pPr marL="480048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4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8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4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78974" y="5494268"/>
            <a:ext cx="2602631" cy="5315977"/>
          </a:xfrm>
        </p:spPr>
        <p:txBody>
          <a:bodyPr anchor="t">
            <a:normAutofit/>
          </a:bodyPr>
          <a:lstStyle>
            <a:lvl1pPr marL="0" indent="0" algn="ctr">
              <a:buNone/>
              <a:defRPr sz="1470"/>
            </a:lvl1pPr>
            <a:lvl2pPr marL="480048" indent="0">
              <a:buNone/>
              <a:defRPr sz="1260"/>
            </a:lvl2pPr>
            <a:lvl3pPr marL="960096" indent="0">
              <a:buNone/>
              <a:defRPr sz="1050"/>
            </a:lvl3pPr>
            <a:lvl4pPr marL="1440144" indent="0">
              <a:buNone/>
              <a:defRPr sz="945"/>
            </a:lvl4pPr>
            <a:lvl5pPr marL="1920192" indent="0">
              <a:buNone/>
              <a:defRPr sz="945"/>
            </a:lvl5pPr>
            <a:lvl6pPr marL="2400240" indent="0">
              <a:buNone/>
              <a:defRPr sz="945"/>
            </a:lvl6pPr>
            <a:lvl7pPr marL="2880288" indent="0">
              <a:buNone/>
              <a:defRPr sz="945"/>
            </a:lvl7pPr>
            <a:lvl8pPr marL="3360336" indent="0">
              <a:buNone/>
              <a:defRPr sz="945"/>
            </a:lvl8pPr>
            <a:lvl9pPr marL="3840384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86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19599" y="1140109"/>
            <a:ext cx="8162006" cy="29939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19598" y="7848998"/>
            <a:ext cx="2595922" cy="107568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310" b="0">
                <a:solidFill>
                  <a:schemeClr val="tx1"/>
                </a:solidFill>
              </a:defRPr>
            </a:lvl1pPr>
            <a:lvl2pPr marL="480048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4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8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4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19598" y="4418575"/>
            <a:ext cx="2595922" cy="28448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48" indent="0">
              <a:buNone/>
              <a:defRPr sz="1680"/>
            </a:lvl2pPr>
            <a:lvl3pPr marL="960096" indent="0">
              <a:buNone/>
              <a:defRPr sz="1680"/>
            </a:lvl3pPr>
            <a:lvl4pPr marL="1440144" indent="0">
              <a:buNone/>
              <a:defRPr sz="1680"/>
            </a:lvl4pPr>
            <a:lvl5pPr marL="1920192" indent="0">
              <a:buNone/>
              <a:defRPr sz="1680"/>
            </a:lvl5pPr>
            <a:lvl6pPr marL="2400240" indent="0">
              <a:buNone/>
              <a:defRPr sz="1680"/>
            </a:lvl6pPr>
            <a:lvl7pPr marL="2880288" indent="0">
              <a:buNone/>
              <a:defRPr sz="1680"/>
            </a:lvl7pPr>
            <a:lvl8pPr marL="3360336" indent="0">
              <a:buNone/>
              <a:defRPr sz="1680"/>
            </a:lvl8pPr>
            <a:lvl9pPr marL="3840384" indent="0">
              <a:buNone/>
              <a:defRPr sz="168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19598" y="8924685"/>
            <a:ext cx="2595922" cy="1885555"/>
          </a:xfrm>
        </p:spPr>
        <p:txBody>
          <a:bodyPr anchor="t">
            <a:normAutofit/>
          </a:bodyPr>
          <a:lstStyle>
            <a:lvl1pPr marL="0" indent="0" algn="ctr">
              <a:buNone/>
              <a:defRPr sz="1470"/>
            </a:lvl1pPr>
            <a:lvl2pPr marL="480048" indent="0">
              <a:buNone/>
              <a:defRPr sz="1260"/>
            </a:lvl2pPr>
            <a:lvl3pPr marL="960096" indent="0">
              <a:buNone/>
              <a:defRPr sz="1050"/>
            </a:lvl3pPr>
            <a:lvl4pPr marL="1440144" indent="0">
              <a:buNone/>
              <a:defRPr sz="945"/>
            </a:lvl4pPr>
            <a:lvl5pPr marL="1920192" indent="0">
              <a:buNone/>
              <a:defRPr sz="945"/>
            </a:lvl5pPr>
            <a:lvl6pPr marL="2400240" indent="0">
              <a:buNone/>
              <a:defRPr sz="945"/>
            </a:lvl6pPr>
            <a:lvl7pPr marL="2880288" indent="0">
              <a:buNone/>
              <a:defRPr sz="945"/>
            </a:lvl7pPr>
            <a:lvl8pPr marL="3360336" indent="0">
              <a:buNone/>
              <a:defRPr sz="945"/>
            </a:lvl8pPr>
            <a:lvl9pPr marL="3840384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8673" y="7848998"/>
            <a:ext cx="2600190" cy="107568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310" b="0">
                <a:solidFill>
                  <a:schemeClr val="tx1"/>
                </a:solidFill>
              </a:defRPr>
            </a:lvl1pPr>
            <a:lvl2pPr marL="480048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4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8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4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97561" y="4418575"/>
            <a:ext cx="2601390" cy="28448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48" indent="0">
              <a:buNone/>
              <a:defRPr sz="1680"/>
            </a:lvl2pPr>
            <a:lvl3pPr marL="960096" indent="0">
              <a:buNone/>
              <a:defRPr sz="1680"/>
            </a:lvl3pPr>
            <a:lvl4pPr marL="1440144" indent="0">
              <a:buNone/>
              <a:defRPr sz="1680"/>
            </a:lvl4pPr>
            <a:lvl5pPr marL="1920192" indent="0">
              <a:buNone/>
              <a:defRPr sz="1680"/>
            </a:lvl5pPr>
            <a:lvl6pPr marL="2400240" indent="0">
              <a:buNone/>
              <a:defRPr sz="1680"/>
            </a:lvl6pPr>
            <a:lvl7pPr marL="2880288" indent="0">
              <a:buNone/>
              <a:defRPr sz="1680"/>
            </a:lvl7pPr>
            <a:lvl8pPr marL="3360336" indent="0">
              <a:buNone/>
              <a:defRPr sz="1680"/>
            </a:lvl8pPr>
            <a:lvl9pPr marL="3840384" indent="0">
              <a:buNone/>
              <a:defRPr sz="168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97561" y="8924687"/>
            <a:ext cx="2601390" cy="1885555"/>
          </a:xfrm>
        </p:spPr>
        <p:txBody>
          <a:bodyPr anchor="t">
            <a:normAutofit/>
          </a:bodyPr>
          <a:lstStyle>
            <a:lvl1pPr marL="0" indent="0" algn="ctr">
              <a:buNone/>
              <a:defRPr sz="1470"/>
            </a:lvl1pPr>
            <a:lvl2pPr marL="480048" indent="0">
              <a:buNone/>
              <a:defRPr sz="1260"/>
            </a:lvl2pPr>
            <a:lvl3pPr marL="960096" indent="0">
              <a:buNone/>
              <a:defRPr sz="1050"/>
            </a:lvl3pPr>
            <a:lvl4pPr marL="1440144" indent="0">
              <a:buNone/>
              <a:defRPr sz="945"/>
            </a:lvl4pPr>
            <a:lvl5pPr marL="1920192" indent="0">
              <a:buNone/>
              <a:defRPr sz="945"/>
            </a:lvl5pPr>
            <a:lvl6pPr marL="2400240" indent="0">
              <a:buNone/>
              <a:defRPr sz="945"/>
            </a:lvl6pPr>
            <a:lvl7pPr marL="2880288" indent="0">
              <a:buNone/>
              <a:defRPr sz="945"/>
            </a:lvl7pPr>
            <a:lvl8pPr marL="3360336" indent="0">
              <a:buNone/>
              <a:defRPr sz="945"/>
            </a:lvl8pPr>
            <a:lvl9pPr marL="3840384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78974" y="7848998"/>
            <a:ext cx="2599287" cy="1075689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310" b="0">
                <a:solidFill>
                  <a:schemeClr val="tx1"/>
                </a:solidFill>
              </a:defRPr>
            </a:lvl1pPr>
            <a:lvl2pPr marL="480048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4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8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4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278974" y="4418575"/>
            <a:ext cx="2602631" cy="28448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48" indent="0">
              <a:buNone/>
              <a:defRPr sz="1680"/>
            </a:lvl2pPr>
            <a:lvl3pPr marL="960096" indent="0">
              <a:buNone/>
              <a:defRPr sz="1680"/>
            </a:lvl3pPr>
            <a:lvl4pPr marL="1440144" indent="0">
              <a:buNone/>
              <a:defRPr sz="1680"/>
            </a:lvl4pPr>
            <a:lvl5pPr marL="1920192" indent="0">
              <a:buNone/>
              <a:defRPr sz="1680"/>
            </a:lvl5pPr>
            <a:lvl6pPr marL="2400240" indent="0">
              <a:buNone/>
              <a:defRPr sz="1680"/>
            </a:lvl6pPr>
            <a:lvl7pPr marL="2880288" indent="0">
              <a:buNone/>
              <a:defRPr sz="1680"/>
            </a:lvl7pPr>
            <a:lvl8pPr marL="3360336" indent="0">
              <a:buNone/>
              <a:defRPr sz="1680"/>
            </a:lvl8pPr>
            <a:lvl9pPr marL="3840384" indent="0">
              <a:buNone/>
              <a:defRPr sz="168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78875" y="8924683"/>
            <a:ext cx="2602730" cy="1885559"/>
          </a:xfrm>
        </p:spPr>
        <p:txBody>
          <a:bodyPr anchor="t">
            <a:normAutofit/>
          </a:bodyPr>
          <a:lstStyle>
            <a:lvl1pPr marL="0" indent="0" algn="ctr">
              <a:buNone/>
              <a:defRPr sz="1470"/>
            </a:lvl1pPr>
            <a:lvl2pPr marL="480048" indent="0">
              <a:buNone/>
              <a:defRPr sz="1260"/>
            </a:lvl2pPr>
            <a:lvl3pPr marL="960096" indent="0">
              <a:buNone/>
              <a:defRPr sz="1050"/>
            </a:lvl3pPr>
            <a:lvl4pPr marL="1440144" indent="0">
              <a:buNone/>
              <a:defRPr sz="945"/>
            </a:lvl4pPr>
            <a:lvl5pPr marL="1920192" indent="0">
              <a:buNone/>
              <a:defRPr sz="945"/>
            </a:lvl5pPr>
            <a:lvl6pPr marL="2400240" indent="0">
              <a:buNone/>
              <a:defRPr sz="945"/>
            </a:lvl6pPr>
            <a:lvl7pPr marL="2880288" indent="0">
              <a:buNone/>
              <a:defRPr sz="945"/>
            </a:lvl7pPr>
            <a:lvl8pPr marL="3360336" indent="0">
              <a:buNone/>
              <a:defRPr sz="945"/>
            </a:lvl8pPr>
            <a:lvl9pPr marL="3840384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76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19599" y="4418577"/>
            <a:ext cx="8162006" cy="639166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069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60" y="1137926"/>
            <a:ext cx="2010745" cy="967231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19599" y="1137926"/>
            <a:ext cx="6031245" cy="967231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54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19596" y="4418575"/>
            <a:ext cx="8161514" cy="639166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76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97" y="1546656"/>
            <a:ext cx="8152005" cy="5108729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597" y="6827257"/>
            <a:ext cx="8152005" cy="2553943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480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0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4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28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33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38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16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9600" y="1154568"/>
            <a:ext cx="8162005" cy="297953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19597" y="4418575"/>
            <a:ext cx="4020996" cy="639166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860608" y="4418575"/>
            <a:ext cx="4020503" cy="639166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13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9600" y="1154568"/>
            <a:ext cx="8162005" cy="297953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734" y="4425900"/>
            <a:ext cx="3837861" cy="126932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730" b="0">
                <a:solidFill>
                  <a:schemeClr val="tx1"/>
                </a:solidFill>
              </a:defRPr>
            </a:lvl1pPr>
            <a:lvl2pPr marL="480048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4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8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4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19598" y="5695225"/>
            <a:ext cx="4020996" cy="51150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7184" y="4425900"/>
            <a:ext cx="3844421" cy="126932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730" b="0">
                <a:solidFill>
                  <a:schemeClr val="tx1"/>
                </a:solidFill>
              </a:defRPr>
            </a:lvl1pPr>
            <a:lvl2pPr marL="480048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4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8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4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860608" y="5695225"/>
            <a:ext cx="4020504" cy="51150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25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43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10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98" y="1137921"/>
            <a:ext cx="3099354" cy="3776737"/>
          </a:xfrm>
        </p:spPr>
        <p:txBody>
          <a:bodyPr anchor="b"/>
          <a:lstStyle>
            <a:lvl1pPr algn="ctr"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998974" y="1137923"/>
            <a:ext cx="4882628" cy="96723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599" y="4914658"/>
            <a:ext cx="3099355" cy="5895583"/>
          </a:xfrm>
        </p:spPr>
        <p:txBody>
          <a:bodyPr/>
          <a:lstStyle>
            <a:lvl1pPr marL="0" indent="0" algn="ctr">
              <a:buNone/>
              <a:defRPr sz="1680"/>
            </a:lvl1pPr>
            <a:lvl2pPr marL="480048" indent="0">
              <a:buNone/>
              <a:defRPr sz="1470"/>
            </a:lvl2pPr>
            <a:lvl3pPr marL="960096" indent="0">
              <a:buNone/>
              <a:defRPr sz="1260"/>
            </a:lvl3pPr>
            <a:lvl4pPr marL="1440144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8" indent="0">
              <a:buNone/>
              <a:defRPr sz="1050"/>
            </a:lvl7pPr>
            <a:lvl8pPr marL="3360336" indent="0">
              <a:buNone/>
              <a:defRPr sz="1050"/>
            </a:lvl8pPr>
            <a:lvl9pPr marL="3840384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7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00" y="1137920"/>
            <a:ext cx="4336099" cy="3776741"/>
          </a:xfrm>
        </p:spPr>
        <p:txBody>
          <a:bodyPr anchor="b"/>
          <a:lstStyle>
            <a:lvl1pPr algn="ctr"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4484" y="1137923"/>
            <a:ext cx="3156144" cy="967232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360"/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613" y="4914660"/>
            <a:ext cx="4336084" cy="5895581"/>
          </a:xfrm>
        </p:spPr>
        <p:txBody>
          <a:bodyPr/>
          <a:lstStyle>
            <a:lvl1pPr marL="0" indent="0" algn="ctr">
              <a:buNone/>
              <a:defRPr sz="1680"/>
            </a:lvl1pPr>
            <a:lvl2pPr marL="480048" indent="0">
              <a:buNone/>
              <a:defRPr sz="1470"/>
            </a:lvl2pPr>
            <a:lvl3pPr marL="960096" indent="0">
              <a:buNone/>
              <a:defRPr sz="1260"/>
            </a:lvl3pPr>
            <a:lvl4pPr marL="1440144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8" indent="0">
              <a:buNone/>
              <a:defRPr sz="1050"/>
            </a:lvl7pPr>
            <a:lvl8pPr marL="3360336" indent="0">
              <a:buNone/>
              <a:defRPr sz="1050"/>
            </a:lvl8pPr>
            <a:lvl9pPr marL="3840384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63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9601202" cy="128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600" y="1154568"/>
            <a:ext cx="8162005" cy="2979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599" y="4418577"/>
            <a:ext cx="8162006" cy="6391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47006" y="1098211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241C84F2-0F30-497C-AE2E-29CAA56FA97B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9599" y="10982118"/>
            <a:ext cx="5254898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9786" y="10982118"/>
            <a:ext cx="601819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D97E27FC-DC0D-4AC2-A8C5-7788C7E5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7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960096" rtl="0" eaLnBrk="1" latinLnBrk="0" hangingPunct="1">
        <a:lnSpc>
          <a:spcPct val="90000"/>
        </a:lnSpc>
        <a:spcBef>
          <a:spcPct val="0"/>
        </a:spcBef>
        <a:buNone/>
        <a:defRPr kumimoji="1" sz="378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40024" indent="-240024" algn="l" defTabSz="960096" rtl="0" eaLnBrk="1" latinLnBrk="0" hangingPunct="1">
        <a:lnSpc>
          <a:spcPct val="120000"/>
        </a:lnSpc>
        <a:spcBef>
          <a:spcPts val="1050"/>
        </a:spcBef>
        <a:buClr>
          <a:schemeClr val="tx1"/>
        </a:buClr>
        <a:buFont typeface="Arial" panose="020B0604020202020204" pitchFamily="34" charset="0"/>
        <a:buChar char="•"/>
        <a:defRPr kumimoji="1"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20072" indent="-240024" algn="l" defTabSz="960096" rtl="0" eaLnBrk="1" latinLnBrk="0" hangingPunct="1">
        <a:lnSpc>
          <a:spcPct val="120000"/>
        </a:lnSpc>
        <a:spcBef>
          <a:spcPts val="525"/>
        </a:spcBef>
        <a:buClr>
          <a:schemeClr val="tx1"/>
        </a:buClr>
        <a:buFont typeface="Arial" panose="020B0604020202020204" pitchFamily="34" charset="0"/>
        <a:buChar char="•"/>
        <a:defRPr kumimoji="1" sz="18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20" indent="-240024" algn="l" defTabSz="960096" rtl="0" eaLnBrk="1" latinLnBrk="0" hangingPunct="1">
        <a:lnSpc>
          <a:spcPct val="120000"/>
        </a:lnSpc>
        <a:spcBef>
          <a:spcPts val="525"/>
        </a:spcBef>
        <a:buClr>
          <a:schemeClr val="tx1"/>
        </a:buClr>
        <a:buFont typeface="Arial" panose="020B0604020202020204" pitchFamily="34" charset="0"/>
        <a:buChar char="•"/>
        <a:defRPr kumimoji="1" sz="168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80168" indent="-240024" algn="l" defTabSz="960096" rtl="0" eaLnBrk="1" latinLnBrk="0" hangingPunct="1">
        <a:lnSpc>
          <a:spcPct val="120000"/>
        </a:lnSpc>
        <a:spcBef>
          <a:spcPts val="525"/>
        </a:spcBef>
        <a:buClr>
          <a:schemeClr val="tx1"/>
        </a:buClr>
        <a:buFont typeface="Arial" panose="020B0604020202020204" pitchFamily="34" charset="0"/>
        <a:buChar char="•"/>
        <a:defRPr kumimoji="1" sz="147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60216" indent="-240024" algn="l" defTabSz="960096" rtl="0" eaLnBrk="1" latinLnBrk="0" hangingPunct="1">
        <a:lnSpc>
          <a:spcPct val="120000"/>
        </a:lnSpc>
        <a:spcBef>
          <a:spcPts val="525"/>
        </a:spcBef>
        <a:buClr>
          <a:schemeClr val="tx1"/>
        </a:buClr>
        <a:buFont typeface="Arial" panose="020B0604020202020204" pitchFamily="34" charset="0"/>
        <a:buChar char="•"/>
        <a:defRPr kumimoji="1" sz="147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0264" indent="-240024" algn="l" defTabSz="960096" rtl="0" eaLnBrk="1" latinLnBrk="0" hangingPunct="1">
        <a:lnSpc>
          <a:spcPct val="120000"/>
        </a:lnSpc>
        <a:spcBef>
          <a:spcPts val="525"/>
        </a:spcBef>
        <a:buClr>
          <a:schemeClr val="tx1"/>
        </a:buClr>
        <a:buFont typeface="Arial" panose="020B0604020202020204" pitchFamily="34" charset="0"/>
        <a:buChar char="•"/>
        <a:defRPr kumimoji="1" sz="147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20312" indent="-240024" algn="l" defTabSz="960096" rtl="0" eaLnBrk="1" latinLnBrk="0" hangingPunct="1">
        <a:lnSpc>
          <a:spcPct val="120000"/>
        </a:lnSpc>
        <a:spcBef>
          <a:spcPts val="525"/>
        </a:spcBef>
        <a:buClr>
          <a:schemeClr val="tx1"/>
        </a:buClr>
        <a:buFont typeface="Arial" panose="020B0604020202020204" pitchFamily="34" charset="0"/>
        <a:buChar char="•"/>
        <a:defRPr kumimoji="1" sz="147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600360" indent="-240024" algn="l" defTabSz="960096" rtl="0" eaLnBrk="1" latinLnBrk="0" hangingPunct="1">
        <a:lnSpc>
          <a:spcPct val="120000"/>
        </a:lnSpc>
        <a:spcBef>
          <a:spcPts val="525"/>
        </a:spcBef>
        <a:buClr>
          <a:schemeClr val="tx1"/>
        </a:buClr>
        <a:buFont typeface="Arial" panose="020B0604020202020204" pitchFamily="34" charset="0"/>
        <a:buChar char="•"/>
        <a:defRPr kumimoji="1" sz="147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80408" indent="-240024" algn="l" defTabSz="960096" rtl="0" eaLnBrk="1" latinLnBrk="0" hangingPunct="1">
        <a:lnSpc>
          <a:spcPct val="120000"/>
        </a:lnSpc>
        <a:spcBef>
          <a:spcPts val="525"/>
        </a:spcBef>
        <a:buClr>
          <a:schemeClr val="tx1"/>
        </a:buClr>
        <a:buFont typeface="Arial" panose="020B0604020202020204" pitchFamily="34" charset="0"/>
        <a:buChar char="•"/>
        <a:defRPr kumimoji="1" sz="147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48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096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44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92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240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288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336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384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xduc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dev.maniadb.com/index.php/album/833614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igpig.com/archives/3238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砂浜のパラソル&#10;&#10;自動的に生成された説明">
            <a:extLst>
              <a:ext uri="{FF2B5EF4-FFF2-40B4-BE49-F238E27FC236}">
                <a16:creationId xmlns:a16="http://schemas.microsoft.com/office/drawing/2014/main" id="{C58A62F0-B87D-41C1-9EF0-CC20A8CE1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876"/>
          <a:stretch/>
        </p:blipFill>
        <p:spPr>
          <a:xfrm rot="43080000">
            <a:off x="-2719283" y="1856695"/>
            <a:ext cx="15039763" cy="889353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4BC37A9-F957-4E53-9524-15BF86691824}"/>
              </a:ext>
            </a:extLst>
          </p:cNvPr>
          <p:cNvSpPr txBox="1"/>
          <p:nvPr/>
        </p:nvSpPr>
        <p:spPr>
          <a:xfrm rot="21409295">
            <a:off x="126992" y="10808916"/>
            <a:ext cx="9347212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733" b="1" i="1" dirty="0">
                <a:solidFill>
                  <a:srgbClr val="000000"/>
                </a:solidFill>
                <a:latin typeface="Broadway" panose="04040905080B02020502" pitchFamily="82" charset="0"/>
                <a:ea typeface="游ゴシック" panose="020B0400000000000000" pitchFamily="50" charset="-128"/>
              </a:rPr>
              <a:t>　　　　　</a:t>
            </a:r>
            <a:r>
              <a:rPr lang="en-US" altLang="ja-JP" sz="3733" b="1" i="1" dirty="0">
                <a:solidFill>
                  <a:srgbClr val="000000"/>
                </a:solidFill>
                <a:latin typeface="Broadway" panose="04040905080B02020502" pitchFamily="82" charset="0"/>
                <a:ea typeface="游ゴシック" panose="020B0400000000000000" pitchFamily="50" charset="-128"/>
              </a:rPr>
              <a:t>SUMMERTIME  LOVE</a:t>
            </a:r>
            <a:r>
              <a:rPr lang="en-US" altLang="ja-JP" sz="3360" dirty="0"/>
              <a:t> </a:t>
            </a:r>
            <a:endParaRPr lang="ja-JP" altLang="en-US" sz="336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828A977-2C3A-4852-9FD6-9EF643D7E4FA}"/>
              </a:ext>
            </a:extLst>
          </p:cNvPr>
          <p:cNvSpPr txBox="1"/>
          <p:nvPr/>
        </p:nvSpPr>
        <p:spPr>
          <a:xfrm rot="21385225">
            <a:off x="9111944" y="12750937"/>
            <a:ext cx="3606001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360" b="1" i="1" dirty="0">
                <a:solidFill>
                  <a:srgbClr val="000000"/>
                </a:solidFill>
                <a:latin typeface="Broadway" panose="04040905080B02020502" pitchFamily="82" charset="0"/>
                <a:ea typeface="游ゴシック" panose="020B0400000000000000" pitchFamily="50" charset="-128"/>
              </a:rPr>
              <a:t>西川田の夏</a:t>
            </a:r>
            <a:r>
              <a:rPr lang="ja-JP" altLang="en-US" sz="3360" dirty="0"/>
              <a:t> 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BACCD9-4F9D-4E1C-9122-B8BFE4C88E01}"/>
              </a:ext>
            </a:extLst>
          </p:cNvPr>
          <p:cNvSpPr/>
          <p:nvPr/>
        </p:nvSpPr>
        <p:spPr>
          <a:xfrm rot="21360522">
            <a:off x="4519123" y="4689351"/>
            <a:ext cx="2686473" cy="3274743"/>
          </a:xfrm>
          <a:prstGeom prst="rect">
            <a:avLst/>
          </a:prstGeom>
          <a:noFill/>
        </p:spPr>
        <p:txBody>
          <a:bodyPr wrap="square" lIns="170688" tIns="85344" rIns="170688" bIns="85344">
            <a:spAutoFit/>
          </a:bodyPr>
          <a:lstStyle/>
          <a:p>
            <a:pPr algn="ctr"/>
            <a:endParaRPr lang="en-US" altLang="ja-JP" sz="1008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ja-JP" altLang="en-US" sz="1008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8A2435C-0338-44E3-A21F-1ACF8C5656F9}"/>
              </a:ext>
            </a:extLst>
          </p:cNvPr>
          <p:cNvSpPr/>
          <p:nvPr/>
        </p:nvSpPr>
        <p:spPr>
          <a:xfrm>
            <a:off x="-2869895" y="-49333"/>
            <a:ext cx="15340983" cy="1436227"/>
          </a:xfrm>
          <a:prstGeom prst="rect">
            <a:avLst/>
          </a:prstGeom>
          <a:noFill/>
        </p:spPr>
        <p:txBody>
          <a:bodyPr wrap="square" lIns="170688" tIns="85344" rIns="170688" bIns="8534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8213" b="1" dirty="0">
                <a:ln/>
                <a:solidFill>
                  <a:srgbClr val="FF0000"/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この夏、工賃無料のチャンス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D7254B2-1ED0-474C-9F2F-EC94D8BD19C7}"/>
              </a:ext>
            </a:extLst>
          </p:cNvPr>
          <p:cNvSpPr/>
          <p:nvPr/>
        </p:nvSpPr>
        <p:spPr>
          <a:xfrm>
            <a:off x="-4416202" y="11755738"/>
            <a:ext cx="6075983" cy="689420"/>
          </a:xfrm>
          <a:prstGeom prst="rect">
            <a:avLst/>
          </a:prstGeom>
          <a:noFill/>
        </p:spPr>
        <p:txBody>
          <a:bodyPr wrap="square" lIns="170688" tIns="85344" rIns="170688" bIns="8534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3360" b="1" i="1" dirty="0">
                <a:ln/>
                <a:solidFill>
                  <a:srgbClr val="F10FA0"/>
                </a:solidFill>
              </a:rPr>
              <a:t>占い・人生相談コーナーも？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399C9E5-25D2-4877-8FCF-D7DBA004E8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82800"/>
          <a:stretch/>
        </p:blipFill>
        <p:spPr>
          <a:xfrm rot="20720404">
            <a:off x="-4355954" y="3093011"/>
            <a:ext cx="10971445" cy="1436288"/>
          </a:xfrm>
          <a:prstGeom prst="rect">
            <a:avLst/>
          </a:prstGeom>
        </p:spPr>
      </p:pic>
      <p:sp>
        <p:nvSpPr>
          <p:cNvPr id="30" name="テキスト ボックス 3">
            <a:extLst>
              <a:ext uri="{FF2B5EF4-FFF2-40B4-BE49-F238E27FC236}">
                <a16:creationId xmlns:a16="http://schemas.microsoft.com/office/drawing/2014/main" id="{8CB7B0DF-65E1-4F68-8421-5F17F893BCF7}"/>
              </a:ext>
            </a:extLst>
          </p:cNvPr>
          <p:cNvSpPr txBox="1"/>
          <p:nvPr/>
        </p:nvSpPr>
        <p:spPr>
          <a:xfrm>
            <a:off x="-5437169" y="17008451"/>
            <a:ext cx="7173215" cy="6093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80">
                <a:hlinkClick r:id="rId5" tooltip="http://dev.maniadb.com/index.php/album/833614"/>
              </a:rPr>
              <a:t>この写真</a:t>
            </a:r>
            <a:r>
              <a:rPr lang="ja-JP" altLang="en-US" sz="1680"/>
              <a:t> の作成者 不明な作成者 は </a:t>
            </a:r>
            <a:r>
              <a:rPr lang="ja-JP" altLang="en-US" sz="1680">
                <a:hlinkClick r:id="rId6" tooltip="https://creativecommons.org/licenses/by-nc-sa/3.0/"/>
              </a:rPr>
              <a:t>CC BY-SA-NC</a:t>
            </a:r>
            <a:r>
              <a:rPr lang="ja-JP" altLang="en-US" sz="1680"/>
              <a:t> のライセンスを許諾されています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E9B4593-B885-43CF-A321-9FF768F1C914}"/>
              </a:ext>
            </a:extLst>
          </p:cNvPr>
          <p:cNvSpPr/>
          <p:nvPr/>
        </p:nvSpPr>
        <p:spPr>
          <a:xfrm>
            <a:off x="-1863904" y="5539027"/>
            <a:ext cx="13329033" cy="4825937"/>
          </a:xfrm>
          <a:prstGeom prst="rect">
            <a:avLst/>
          </a:prstGeom>
          <a:noFill/>
        </p:spPr>
        <p:txBody>
          <a:bodyPr wrap="none" lIns="170688" tIns="85344" rIns="170688" bIns="85344">
            <a:spAutoFit/>
          </a:bodyPr>
          <a:lstStyle/>
          <a:p>
            <a:pPr algn="ctr"/>
            <a:r>
              <a:rPr lang="ja-JP" altLang="en-US" sz="1008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10F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タイヤ</a:t>
            </a:r>
            <a:r>
              <a:rPr lang="en-US" altLang="ja-JP" sz="1008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10F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1008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10F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本ご購入で</a:t>
            </a:r>
            <a:endParaRPr lang="en-US" altLang="ja-JP" sz="1008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10FA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1008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10F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イベント参加！！</a:t>
            </a:r>
            <a:endParaRPr lang="en-US" altLang="ja-JP" sz="1008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10FA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36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直感でクイズにお答えください</a:t>
            </a:r>
            <a:r>
              <a:rPr lang="en-US" altLang="ja-JP" sz="336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!!</a:t>
            </a:r>
          </a:p>
          <a:p>
            <a:pPr algn="ctr"/>
            <a:r>
              <a:rPr lang="ja-JP" altLang="en-US" sz="336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西川田店スタッフ全員、灼熱のピットであなたのために尽くします</a:t>
            </a:r>
            <a:endParaRPr lang="en-US" altLang="ja-JP" sz="336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ja-JP" altLang="en-US" sz="336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A6ABD44-4A0F-4B6E-964A-E0804D48196A}"/>
              </a:ext>
            </a:extLst>
          </p:cNvPr>
          <p:cNvSpPr txBox="1"/>
          <p:nvPr/>
        </p:nvSpPr>
        <p:spPr>
          <a:xfrm rot="10800000" flipV="1">
            <a:off x="6218254" y="11399667"/>
            <a:ext cx="6449723" cy="437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241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サマータイムラブって何？</a:t>
            </a:r>
          </a:p>
        </p:txBody>
      </p:sp>
      <p:sp>
        <p:nvSpPr>
          <p:cNvPr id="33" name="吹き出し: 円形 32">
            <a:extLst>
              <a:ext uri="{FF2B5EF4-FFF2-40B4-BE49-F238E27FC236}">
                <a16:creationId xmlns:a16="http://schemas.microsoft.com/office/drawing/2014/main" id="{09CF26D5-25B9-4DC1-8007-9A2B041333F7}"/>
              </a:ext>
            </a:extLst>
          </p:cNvPr>
          <p:cNvSpPr/>
          <p:nvPr/>
        </p:nvSpPr>
        <p:spPr>
          <a:xfrm rot="449419">
            <a:off x="6312005" y="2021279"/>
            <a:ext cx="6351429" cy="3014140"/>
          </a:xfrm>
          <a:prstGeom prst="wedgeEllipseCallout">
            <a:avLst>
              <a:gd name="adj1" fmla="val -22686"/>
              <a:gd name="adj2" fmla="val 6705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36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87A9211-4976-4756-BE66-4C97D3CF1AE6}"/>
              </a:ext>
            </a:extLst>
          </p:cNvPr>
          <p:cNvSpPr txBox="1"/>
          <p:nvPr/>
        </p:nvSpPr>
        <p:spPr>
          <a:xfrm rot="499959">
            <a:off x="7236048" y="2845968"/>
            <a:ext cx="4706738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720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50800" dir="5400000" algn="ctr" rotWithShape="0">
                    <a:schemeClr val="accent4"/>
                  </a:outerShdw>
                  <a:reflection blurRad="6350" stA="55000" endA="300" endPos="45500" dir="5400000" sy="-100000" algn="bl" rotWithShape="0"/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8/7</a:t>
            </a:r>
            <a:r>
              <a:rPr kumimoji="1" lang="ja-JP" altLang="en-US" sz="6720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50800" dir="5400000" algn="ctr" rotWithShape="0">
                    <a:schemeClr val="accent4"/>
                  </a:outerShdw>
                  <a:reflection blurRad="6350" stA="55000" endA="300" endPos="45500" dir="5400000" sy="-100000" algn="bl" rotWithShape="0"/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kumimoji="1" lang="en-US" altLang="ja-JP" sz="6720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50800" dir="5400000" algn="ctr" rotWithShape="0">
                    <a:schemeClr val="accent4"/>
                  </a:outerShdw>
                  <a:reflection blurRad="6350" stA="55000" endA="300" endPos="45500" dir="5400000" sy="-100000" algn="bl" rotWithShape="0"/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8</a:t>
            </a:r>
            <a:r>
              <a:rPr kumimoji="1" lang="ja-JP" altLang="en-US" sz="6720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50800" dir="5400000" algn="ctr" rotWithShape="0">
                    <a:schemeClr val="accent4"/>
                  </a:outerShdw>
                  <a:reflection blurRad="6350" stA="55000" endA="300" endPos="45500" dir="5400000" sy="-100000" algn="bl" rotWithShape="0"/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kumimoji="1" lang="en-US" altLang="ja-JP" sz="6720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50800" dir="5400000" algn="ctr" rotWithShape="0">
                    <a:schemeClr val="accent4"/>
                  </a:outerShdw>
                  <a:reflection blurRad="6350" stA="55000" endA="300" endPos="45500" dir="5400000" sy="-100000" algn="bl" rotWithShape="0"/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endParaRPr kumimoji="1" lang="ja-JP" altLang="en-US" sz="6720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50800" dir="5400000" algn="ctr" rotWithShape="0">
                  <a:schemeClr val="accent4"/>
                </a:outerShdw>
                <a:reflection blurRad="6350" stA="55000" endA="300" endPos="45500" dir="5400000" sy="-100000" algn="bl" rotWithShape="0"/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90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74D0D4CC-F141-4C43-8FDC-244FBDE11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54" t="2568" r="2241" b="49575"/>
          <a:stretch/>
        </p:blipFill>
        <p:spPr>
          <a:xfrm>
            <a:off x="0" y="1380172"/>
            <a:ext cx="9639936" cy="351957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5B9C56-DAB9-4C71-A4D1-1E163C4A7320}"/>
              </a:ext>
            </a:extLst>
          </p:cNvPr>
          <p:cNvSpPr txBox="1"/>
          <p:nvPr/>
        </p:nvSpPr>
        <p:spPr>
          <a:xfrm>
            <a:off x="0" y="5797910"/>
            <a:ext cx="9620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hlinkClick r:id="rId3" tooltip="http://tigpig.com/archives/32389"/>
              </a:rPr>
              <a:t>この写真</a:t>
            </a:r>
            <a:r>
              <a:rPr lang="ja-JP" altLang="en-US" sz="900"/>
              <a:t> の作成者 不明な作成者 は </a:t>
            </a:r>
            <a:r>
              <a:rPr lang="ja-JP" altLang="en-US" sz="900">
                <a:hlinkClick r:id="rId4" tooltip="https://creativecommons.org/licenses/by-nd/3.0/"/>
              </a:rPr>
              <a:t>CC BY-ND</a:t>
            </a:r>
            <a:r>
              <a:rPr lang="ja-JP" altLang="en-US" sz="900"/>
              <a:t> のライセンスを許諾されています</a:t>
            </a:r>
          </a:p>
        </p:txBody>
      </p:sp>
      <p:pic>
        <p:nvPicPr>
          <p:cNvPr id="5" name="図 4" descr="テーブル&#10;&#10;自動的に生成された説明">
            <a:extLst>
              <a:ext uri="{FF2B5EF4-FFF2-40B4-BE49-F238E27FC236}">
                <a16:creationId xmlns:a16="http://schemas.microsoft.com/office/drawing/2014/main" id="{0C09BECA-7BFB-4D5D-88ED-FDCBFD109C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083"/>
          <a:stretch/>
        </p:blipFill>
        <p:spPr>
          <a:xfrm>
            <a:off x="-19368" y="4918831"/>
            <a:ext cx="9620568" cy="49670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863D01-E7BD-4056-9B63-91D76259BF5D}"/>
              </a:ext>
            </a:extLst>
          </p:cNvPr>
          <p:cNvSpPr txBox="1"/>
          <p:nvPr/>
        </p:nvSpPr>
        <p:spPr>
          <a:xfrm>
            <a:off x="120770" y="10170511"/>
            <a:ext cx="10007868" cy="2426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</a:pPr>
            <a:r>
              <a:rPr lang="ja-JP" altLang="ja-JP" dirty="0">
                <a:highlight>
                  <a:srgbClr val="FFFF00"/>
                </a:highlight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☆</a:t>
            </a:r>
            <a:r>
              <a:rPr lang="en-US" altLang="ja-JP" dirty="0">
                <a:highlight>
                  <a:srgbClr val="FFFF00"/>
                </a:highlight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8</a:t>
            </a:r>
            <a:r>
              <a:rPr lang="ja-JP" altLang="ja-JP" dirty="0">
                <a:highlight>
                  <a:srgbClr val="FFFF00"/>
                </a:highlight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月７．８．９の</a:t>
            </a:r>
            <a:r>
              <a:rPr lang="en-US" altLang="ja-JP" dirty="0">
                <a:highlight>
                  <a:srgbClr val="FFFF00"/>
                </a:highlight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3</a:t>
            </a:r>
            <a:r>
              <a:rPr lang="ja-JP" altLang="ja-JP" dirty="0">
                <a:highlight>
                  <a:srgbClr val="FFFF00"/>
                </a:highlight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日間は、この夏最大のイベント</a:t>
            </a:r>
            <a:r>
              <a:rPr lang="ja-JP" altLang="ja-JP" sz="2000" dirty="0">
                <a:solidFill>
                  <a:srgbClr val="F10FA0"/>
                </a:solidFill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‘’</a:t>
            </a:r>
            <a:r>
              <a:rPr lang="ja-JP" altLang="ja-JP" sz="2799" dirty="0">
                <a:solidFill>
                  <a:srgbClr val="F10FA0"/>
                </a:solidFill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サマータイム　ラブ</a:t>
            </a:r>
            <a:r>
              <a:rPr lang="ja-JP" altLang="ja-JP" sz="2000" dirty="0">
                <a:solidFill>
                  <a:srgbClr val="F10FA0"/>
                </a:solidFill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‘’　</a:t>
            </a:r>
            <a:endParaRPr lang="ja-JP" altLang="ja-JP" dirty="0">
              <a:solidFill>
                <a:srgbClr val="F10FA0"/>
              </a:solidFill>
              <a:latin typeface="TT-JTCウインR10NCE" panose="02000609000000000000" pitchFamily="1" charset="-128"/>
              <a:ea typeface="TT-JTCウインR10NCE" panose="02000609000000000000" pitchFamily="1" charset="-128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ja-JP" dirty="0"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4</a:t>
            </a:r>
            <a:r>
              <a:rPr lang="ja-JP" altLang="ja-JP" dirty="0"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本ご購入のお客様全員にイベント参加のチャンス！</a:t>
            </a:r>
            <a:endParaRPr lang="en-US" altLang="ja-JP" dirty="0">
              <a:latin typeface="TT-JTCウインR10NCE" panose="02000609000000000000" pitchFamily="1" charset="-128"/>
              <a:ea typeface="TT-JTCウインR10NCE" panose="02000609000000000000" pitchFamily="1" charset="-128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</a:pPr>
            <a:r>
              <a:rPr lang="ja-JP" altLang="ja-JP" dirty="0"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ちょっとしたクイズに直感でお答えいただく心理ゲームで</a:t>
            </a:r>
            <a:r>
              <a:rPr lang="ja-JP" altLang="ja-JP" dirty="0">
                <a:solidFill>
                  <a:srgbClr val="FF0000"/>
                </a:solidFill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工賃無料・次回付替え代無料</a:t>
            </a:r>
            <a:r>
              <a:rPr lang="ja-JP" altLang="en-US" dirty="0">
                <a:solidFill>
                  <a:srgbClr val="FF0000"/>
                </a:solidFill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？</a:t>
            </a:r>
            <a:r>
              <a:rPr lang="ja-JP" altLang="ja-JP" dirty="0">
                <a:solidFill>
                  <a:srgbClr val="FF0000"/>
                </a:solidFill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！</a:t>
            </a:r>
            <a:endParaRPr lang="en-US" altLang="ja-JP" dirty="0">
              <a:solidFill>
                <a:srgbClr val="FF0000"/>
              </a:solidFill>
              <a:latin typeface="TT-JTCウインR10NCE" panose="02000609000000000000" pitchFamily="1" charset="-128"/>
              <a:ea typeface="TT-JTCウインR10NCE" panose="02000609000000000000" pitchFamily="1" charset="-128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ja-JP" dirty="0">
              <a:latin typeface="TT-JTCウインR10NCE" panose="02000609000000000000" pitchFamily="1" charset="-128"/>
              <a:ea typeface="TT-JTCウインR10NCE" panose="02000609000000000000" pitchFamily="1" charset="-128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</a:pPr>
            <a:r>
              <a:rPr lang="ja-JP" altLang="ja-JP" sz="2000" dirty="0">
                <a:highlight>
                  <a:srgbClr val="FFFF00"/>
                </a:highlight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☆</a:t>
            </a:r>
            <a:r>
              <a:rPr lang="en-US" altLang="ja-JP" sz="2000" dirty="0">
                <a:highlight>
                  <a:srgbClr val="FFFF00"/>
                </a:highlight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8</a:t>
            </a:r>
            <a:r>
              <a:rPr lang="ja-JP" altLang="ja-JP" sz="2000" dirty="0">
                <a:highlight>
                  <a:srgbClr val="FFFF00"/>
                </a:highlight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月の毎週木曜日はレディースデー</a:t>
            </a:r>
            <a:r>
              <a:rPr lang="ja-JP" altLang="ja-JP" sz="2000" dirty="0"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　</a:t>
            </a:r>
            <a:r>
              <a:rPr lang="ja-JP" altLang="ja-JP" dirty="0"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女性のお客様だけ嬉しいの特典つき</a:t>
            </a:r>
          </a:p>
          <a:p>
            <a:pPr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altLang="ja-JP" dirty="0"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 </a:t>
            </a:r>
            <a:endParaRPr lang="ja-JP" altLang="ja-JP" dirty="0">
              <a:latin typeface="TT-JTCウインR10NCE" panose="02000609000000000000" pitchFamily="1" charset="-128"/>
              <a:ea typeface="TT-JTCウインR10NCE" panose="02000609000000000000" pitchFamily="1" charset="-128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</a:pPr>
            <a:r>
              <a:rPr lang="ja-JP" altLang="ja-JP" sz="2000" dirty="0">
                <a:highlight>
                  <a:srgbClr val="FFFF00"/>
                </a:highlight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☆</a:t>
            </a:r>
            <a:r>
              <a:rPr lang="en-US" altLang="ja-JP" sz="2000" dirty="0">
                <a:highlight>
                  <a:srgbClr val="FFFF00"/>
                </a:highlight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8</a:t>
            </a:r>
            <a:r>
              <a:rPr lang="ja-JP" altLang="ja-JP" sz="2000" dirty="0">
                <a:highlight>
                  <a:srgbClr val="FFFF00"/>
                </a:highlight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月</a:t>
            </a:r>
            <a:r>
              <a:rPr lang="en-US" altLang="ja-JP" sz="2000" dirty="0">
                <a:highlight>
                  <a:srgbClr val="FFFF00"/>
                </a:highlight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13,14,15</a:t>
            </a:r>
            <a:r>
              <a:rPr lang="ja-JP" altLang="ja-JP" sz="2000" dirty="0">
                <a:highlight>
                  <a:srgbClr val="FFFF00"/>
                </a:highlight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日は初心者デー！</a:t>
            </a:r>
            <a:r>
              <a:rPr lang="ja-JP" altLang="en-US" sz="2000" dirty="0"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　</a:t>
            </a:r>
            <a:r>
              <a:rPr lang="ja-JP" altLang="ja-JP" dirty="0">
                <a:latin typeface="TT-JTCウインR10NCE" panose="02000609000000000000" pitchFamily="1" charset="-128"/>
                <a:ea typeface="TT-JTCウインR10NCE" panose="02000609000000000000" pitchFamily="1" charset="-128"/>
                <a:cs typeface="Times New Roman" panose="02020603050405020304" pitchFamily="18" charset="0"/>
              </a:rPr>
              <a:t>初心者マークのお客様に藤田店主からサプライズ</a:t>
            </a:r>
          </a:p>
          <a:p>
            <a:endParaRPr kumimoji="1" lang="ja-JP" altLang="en-US" dirty="0">
              <a:latin typeface="TT-JTCウインR10NCE" panose="02000609000000000000" pitchFamily="1" charset="-128"/>
              <a:ea typeface="TT-JTCウインR10NCE" panose="02000609000000000000" pitchFamily="1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3A10B1-C38B-4882-9CD8-0473453E7514}"/>
              </a:ext>
            </a:extLst>
          </p:cNvPr>
          <p:cNvSpPr txBox="1"/>
          <p:nvPr/>
        </p:nvSpPr>
        <p:spPr>
          <a:xfrm>
            <a:off x="1743447" y="56605"/>
            <a:ext cx="6094937" cy="1323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タイヤ市場西川田店限定</a:t>
            </a:r>
            <a:endParaRPr kumimoji="1" lang="en-US" altLang="ja-JP" sz="3200" b="1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en-US" altLang="ja-JP" sz="4801" b="1" dirty="0">
                <a:solidFill>
                  <a:srgbClr val="00B0F0"/>
                </a:solidFill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kumimoji="1" lang="ja-JP" altLang="en-US" sz="4801" b="1" dirty="0">
                <a:solidFill>
                  <a:srgbClr val="00B0F0"/>
                </a:solidFill>
                <a:highlight>
                  <a:srgbClr val="FF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月イベントカレンダー</a:t>
            </a:r>
          </a:p>
        </p:txBody>
      </p:sp>
    </p:spTree>
    <p:extLst>
      <p:ext uri="{BB962C8B-B14F-4D97-AF65-F5344CB8AC3E}">
        <p14:creationId xmlns:p14="http://schemas.microsoft.com/office/powerpoint/2010/main" val="2928914603"/>
      </p:ext>
    </p:extLst>
  </p:cSld>
  <p:clrMapOvr>
    <a:masterClrMapping/>
  </p:clrMapOvr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TM04033925[[fn=しずく]]</Template>
  <TotalTime>236</TotalTime>
  <Words>193</Words>
  <Application>Microsoft Office PowerPoint</Application>
  <PresentationFormat>A3 297x420 mm</PresentationFormat>
  <Paragraphs>21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HGP創英角ﾎﾟｯﾌﾟ体</vt:lpstr>
      <vt:lpstr>HGS創英角ﾎﾟｯﾌﾟ体</vt:lpstr>
      <vt:lpstr>TT-JTCウインR10NCE</vt:lpstr>
      <vt:lpstr>Arial</vt:lpstr>
      <vt:lpstr>Broadway</vt:lpstr>
      <vt:lpstr>Tw Cen MT</vt:lpstr>
      <vt:lpstr>しずく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ﾀｲﾔ市場 西川田</dc:creator>
  <cp:lastModifiedBy>ﾀｲﾔ市場 西川田</cp:lastModifiedBy>
  <cp:revision>4</cp:revision>
  <cp:lastPrinted>2021-08-05T09:53:12Z</cp:lastPrinted>
  <dcterms:created xsi:type="dcterms:W3CDTF">2021-08-05T03:20:14Z</dcterms:created>
  <dcterms:modified xsi:type="dcterms:W3CDTF">2021-08-06T06:12:56Z</dcterms:modified>
</cp:coreProperties>
</file>